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F8F8F"/>
    <a:srgbClr val="C36925"/>
    <a:srgbClr val="0F4C7C"/>
    <a:srgbClr val="204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7"/>
    <p:restoredTop sz="94694"/>
  </p:normalViewPr>
  <p:slideViewPr>
    <p:cSldViewPr snapToGrid="0" snapToObjects="1" showGuides="1">
      <p:cViewPr varScale="1">
        <p:scale>
          <a:sx n="121" d="100"/>
          <a:sy n="121" d="100"/>
        </p:scale>
        <p:origin x="192" y="752"/>
      </p:cViewPr>
      <p:guideLst>
        <p:guide orient="horz" pos="32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46C73-54D4-2643-8F0B-EAE7ADB2B39C}" type="datetimeFigureOut">
              <a:rPr lang="en-US" smtClean="0"/>
              <a:t>8/17/22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57A16-EF24-CE45-ABFF-51663F753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4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38C4D-AA70-2249-84E4-EB7F10508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714AEC-A486-5B48-896A-53ED6B572D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BA0CB-DFE1-D14C-9235-E27F1CFAA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4827E-77D0-764A-8A35-CAEBC8254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B8503-AC53-BB44-B22D-EB3873EB8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4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C4535-DB7B-E342-9F10-A3FE0942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4B4AA-C0A1-0B47-9441-F4359C7868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9CDBB-083F-2445-8BB0-8535DB855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38423-5506-E340-B643-1CCAEF9C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FECDD-C638-C547-A1EE-16628088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5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AF8240-0E0D-3141-9E1F-A241FE21B0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59FAC3-62E1-0644-9CCF-FAEDF0D41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7CBAB-4F20-9149-B077-A43EEBB9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B0A0E-1BB2-B04C-AA65-7D7D9F00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ED150-28B8-8745-BFC4-C53EC3A53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3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7C0E9-8343-9147-B6EB-D4439E9FD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823B4-4D29-204D-B3C6-7DA5EF830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EA889-6DCC-A74E-9551-735C614D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F21B0-F36B-FE4E-A1EC-8F7666B9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7DF80-8BDF-9342-89EA-570DED77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0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4AF24-BF90-3D48-89B3-75254F847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73451-5025-A840-89DB-4AE2E8103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1E374-95F4-904E-89F0-20A08D773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993B3-65C7-DA42-AD9B-CBAA5866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C5EE0-5504-F64A-8E42-E9D4F5F22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5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8EC77-C8EF-C442-A583-4563F581B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98EBD-983F-874E-8DDE-BE62523E2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C63AFA-F2BE-9043-B56E-E0D442CF0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BC195-E448-EC48-918B-2ABA5786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AAD87F-7435-5E43-A102-CDD8168A6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2D77B-CC12-A24D-9B10-A2B9BBCBE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8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2C986-AED9-364B-A837-E5A94B3C2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86A6E-ED1F-054B-A0AE-686FE3AFF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0A6AF4-03A1-9F42-A582-A48D38735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193363-AA79-134E-9D92-2A39C3D2B4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6CCF40-2146-BC4F-946C-73950FB6A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FD1A4-5272-824D-806A-A37AD66E1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AA3F33-6791-5E4A-968D-2ED987641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342341-6505-B040-9BA7-2BB24231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3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5715-0B9F-574B-B072-8E1B7D8DE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83835F-9ECA-8E49-AC10-C4AE815F5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5C469E-5C6D-B943-BEB8-81F8ACF0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51D4E-6768-564C-A3F3-664D66EDA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99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B2DC39-6EE1-DC46-87FE-EA728FEB2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33CDF-3A90-EC4C-8675-532E4E6D9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1AF354-EAC3-6A4C-A411-6D8276A0E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0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ED4CA-4099-8F44-AC13-3D1ACBDC7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3F2B5-DAD8-5045-9DE0-A738DF5FD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DA9C65-CC98-CA45-996A-473638451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CAF21-3FBB-F243-B496-7D456F0D7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A542F5-CBF1-8745-8615-A47592928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98236-7F83-254D-8411-D36E24E46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6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DE10-5319-D545-8EA5-31A7290FE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A79FA-B0E1-3A41-A508-91C0D264B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C70C55-EED3-4244-AC6E-D18E0FDCF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314C3-8DE1-C742-82FD-EF3E9E347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E840B-B892-C542-8858-B22254857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AD13A-A670-8849-8476-4E870AD7D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8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CE4FD1-784D-3041-B2FE-968176E95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21669-ED6D-6142-B173-A28D836C0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B67F2-87FE-6344-9263-4AA3A2E8B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F92E4-A108-324F-95ED-8E50DB65716F}" type="datetimeFigureOut">
              <a:rPr lang="en-US" smtClean="0"/>
              <a:t>8/17/22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5246C-D484-1946-8172-641FC7D98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8BA01-12BE-DC47-8943-9840A085D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6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BA9D040-571A-AC41-859E-E2B44E90B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74704" y="115186"/>
            <a:ext cx="5842591" cy="107039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C28DAB3-EB15-2A4E-9448-3F43EA4FF978}"/>
              </a:ext>
            </a:extLst>
          </p:cNvPr>
          <p:cNvGrpSpPr/>
          <p:nvPr/>
        </p:nvGrpSpPr>
        <p:grpSpPr>
          <a:xfrm>
            <a:off x="-1" y="0"/>
            <a:ext cx="3461223" cy="6858000"/>
            <a:chOff x="-1" y="0"/>
            <a:chExt cx="3461223" cy="6858000"/>
          </a:xfrm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A9058A21-2095-7344-9B7D-22F1062A0C9A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1698389" y="1698389"/>
              <a:ext cx="6858000" cy="3461222"/>
            </a:xfrm>
            <a:custGeom>
              <a:avLst/>
              <a:gdLst>
                <a:gd name="connsiteX0" fmla="*/ 0 w 6858000"/>
                <a:gd name="connsiteY0" fmla="*/ 3428998 h 3461222"/>
                <a:gd name="connsiteX1" fmla="*/ 1714500 w 6858000"/>
                <a:gd name="connsiteY1" fmla="*/ 0 h 3461222"/>
                <a:gd name="connsiteX2" fmla="*/ 5143500 w 6858000"/>
                <a:gd name="connsiteY2" fmla="*/ 0 h 3461222"/>
                <a:gd name="connsiteX3" fmla="*/ 6858000 w 6858000"/>
                <a:gd name="connsiteY3" fmla="*/ 3428998 h 3461222"/>
                <a:gd name="connsiteX4" fmla="*/ 6841888 w 6858000"/>
                <a:gd name="connsiteY4" fmla="*/ 3461222 h 3461222"/>
                <a:gd name="connsiteX5" fmla="*/ 16112 w 6858000"/>
                <a:gd name="connsiteY5" fmla="*/ 3461222 h 346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0" h="3461222">
                  <a:moveTo>
                    <a:pt x="0" y="3428998"/>
                  </a:moveTo>
                  <a:lnTo>
                    <a:pt x="1714500" y="0"/>
                  </a:lnTo>
                  <a:lnTo>
                    <a:pt x="5143500" y="0"/>
                  </a:lnTo>
                  <a:lnTo>
                    <a:pt x="6858000" y="3428998"/>
                  </a:lnTo>
                  <a:lnTo>
                    <a:pt x="6841888" y="3461222"/>
                  </a:lnTo>
                  <a:lnTo>
                    <a:pt x="16112" y="346122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rgbClr val="8F8F8F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E67D0DC5-A033-D54B-8F62-67A9337E5C3C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1469789" y="1926989"/>
              <a:ext cx="5943600" cy="3004023"/>
            </a:xfrm>
            <a:custGeom>
              <a:avLst/>
              <a:gdLst>
                <a:gd name="connsiteX0" fmla="*/ 0 w 5943600"/>
                <a:gd name="connsiteY0" fmla="*/ 2971799 h 3004023"/>
                <a:gd name="connsiteX1" fmla="*/ 1485900 w 5943600"/>
                <a:gd name="connsiteY1" fmla="*/ 0 h 3004023"/>
                <a:gd name="connsiteX2" fmla="*/ 4457700 w 5943600"/>
                <a:gd name="connsiteY2" fmla="*/ 0 h 3004023"/>
                <a:gd name="connsiteX3" fmla="*/ 5943600 w 5943600"/>
                <a:gd name="connsiteY3" fmla="*/ 2971799 h 3004023"/>
                <a:gd name="connsiteX4" fmla="*/ 5927488 w 5943600"/>
                <a:gd name="connsiteY4" fmla="*/ 3004023 h 3004023"/>
                <a:gd name="connsiteX5" fmla="*/ 16112 w 5943600"/>
                <a:gd name="connsiteY5" fmla="*/ 3004023 h 300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43600" h="3004023">
                  <a:moveTo>
                    <a:pt x="0" y="2971799"/>
                  </a:moveTo>
                  <a:lnTo>
                    <a:pt x="1485900" y="0"/>
                  </a:lnTo>
                  <a:lnTo>
                    <a:pt x="4457700" y="0"/>
                  </a:lnTo>
                  <a:lnTo>
                    <a:pt x="5943600" y="2971799"/>
                  </a:lnTo>
                  <a:lnTo>
                    <a:pt x="5927488" y="3004023"/>
                  </a:lnTo>
                  <a:lnTo>
                    <a:pt x="16112" y="30040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rgbClr val="C36925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D26A636F-2CD8-D64B-8A1D-67B297C6E7B3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1238989" y="2207846"/>
              <a:ext cx="5029200" cy="2551222"/>
            </a:xfrm>
            <a:custGeom>
              <a:avLst/>
              <a:gdLst>
                <a:gd name="connsiteX0" fmla="*/ 0 w 5029200"/>
                <a:gd name="connsiteY0" fmla="*/ 2514599 h 2551222"/>
                <a:gd name="connsiteX1" fmla="*/ 1257300 w 5029200"/>
                <a:gd name="connsiteY1" fmla="*/ 0 h 2551222"/>
                <a:gd name="connsiteX2" fmla="*/ 3771900 w 5029200"/>
                <a:gd name="connsiteY2" fmla="*/ 0 h 2551222"/>
                <a:gd name="connsiteX3" fmla="*/ 5029200 w 5029200"/>
                <a:gd name="connsiteY3" fmla="*/ 2514599 h 2551222"/>
                <a:gd name="connsiteX4" fmla="*/ 5010889 w 5029200"/>
                <a:gd name="connsiteY4" fmla="*/ 2551222 h 2551222"/>
                <a:gd name="connsiteX5" fmla="*/ 18312 w 5029200"/>
                <a:gd name="connsiteY5" fmla="*/ 2551222 h 255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29200" h="2551222">
                  <a:moveTo>
                    <a:pt x="0" y="2514599"/>
                  </a:moveTo>
                  <a:lnTo>
                    <a:pt x="1257300" y="0"/>
                  </a:lnTo>
                  <a:lnTo>
                    <a:pt x="3771900" y="0"/>
                  </a:lnTo>
                  <a:lnTo>
                    <a:pt x="5029200" y="2514599"/>
                  </a:lnTo>
                  <a:lnTo>
                    <a:pt x="5010889" y="2551222"/>
                  </a:lnTo>
                  <a:lnTo>
                    <a:pt x="18312" y="255122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rgbClr val="0F4C7C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9B1B474-788B-B74D-8135-54C05DA0E1CB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5533045" y="3572862"/>
            <a:ext cx="1714500" cy="4855776"/>
            <a:chOff x="-1" y="0"/>
            <a:chExt cx="3461223" cy="6858000"/>
          </a:xfrm>
        </p:grpSpPr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ACE5034B-13B2-0B44-910B-CBB060B248AD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1698389" y="1698389"/>
              <a:ext cx="6858000" cy="3461222"/>
            </a:xfrm>
            <a:custGeom>
              <a:avLst/>
              <a:gdLst>
                <a:gd name="connsiteX0" fmla="*/ 0 w 6858000"/>
                <a:gd name="connsiteY0" fmla="*/ 3428998 h 3461222"/>
                <a:gd name="connsiteX1" fmla="*/ 1714500 w 6858000"/>
                <a:gd name="connsiteY1" fmla="*/ 0 h 3461222"/>
                <a:gd name="connsiteX2" fmla="*/ 5143500 w 6858000"/>
                <a:gd name="connsiteY2" fmla="*/ 0 h 3461222"/>
                <a:gd name="connsiteX3" fmla="*/ 6858000 w 6858000"/>
                <a:gd name="connsiteY3" fmla="*/ 3428998 h 3461222"/>
                <a:gd name="connsiteX4" fmla="*/ 6841888 w 6858000"/>
                <a:gd name="connsiteY4" fmla="*/ 3461222 h 3461222"/>
                <a:gd name="connsiteX5" fmla="*/ 16112 w 6858000"/>
                <a:gd name="connsiteY5" fmla="*/ 3461222 h 346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58000" h="3461222">
                  <a:moveTo>
                    <a:pt x="0" y="3428998"/>
                  </a:moveTo>
                  <a:lnTo>
                    <a:pt x="1714500" y="0"/>
                  </a:lnTo>
                  <a:lnTo>
                    <a:pt x="5143500" y="0"/>
                  </a:lnTo>
                  <a:lnTo>
                    <a:pt x="6858000" y="3428998"/>
                  </a:lnTo>
                  <a:lnTo>
                    <a:pt x="6841888" y="3461222"/>
                  </a:lnTo>
                  <a:lnTo>
                    <a:pt x="16112" y="346122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rgbClr val="8F8F8F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17FDB246-CAD6-D947-A0A2-4FEFFC381B32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1469789" y="1926989"/>
              <a:ext cx="5943600" cy="3004023"/>
            </a:xfrm>
            <a:custGeom>
              <a:avLst/>
              <a:gdLst>
                <a:gd name="connsiteX0" fmla="*/ 0 w 5943600"/>
                <a:gd name="connsiteY0" fmla="*/ 2971799 h 3004023"/>
                <a:gd name="connsiteX1" fmla="*/ 1485900 w 5943600"/>
                <a:gd name="connsiteY1" fmla="*/ 0 h 3004023"/>
                <a:gd name="connsiteX2" fmla="*/ 4457700 w 5943600"/>
                <a:gd name="connsiteY2" fmla="*/ 0 h 3004023"/>
                <a:gd name="connsiteX3" fmla="*/ 5943600 w 5943600"/>
                <a:gd name="connsiteY3" fmla="*/ 2971799 h 3004023"/>
                <a:gd name="connsiteX4" fmla="*/ 5927488 w 5943600"/>
                <a:gd name="connsiteY4" fmla="*/ 3004023 h 3004023"/>
                <a:gd name="connsiteX5" fmla="*/ 16112 w 5943600"/>
                <a:gd name="connsiteY5" fmla="*/ 3004023 h 3004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43600" h="3004023">
                  <a:moveTo>
                    <a:pt x="0" y="2971799"/>
                  </a:moveTo>
                  <a:lnTo>
                    <a:pt x="1485900" y="0"/>
                  </a:lnTo>
                  <a:lnTo>
                    <a:pt x="4457700" y="0"/>
                  </a:lnTo>
                  <a:lnTo>
                    <a:pt x="5943600" y="2971799"/>
                  </a:lnTo>
                  <a:lnTo>
                    <a:pt x="5927488" y="3004023"/>
                  </a:lnTo>
                  <a:lnTo>
                    <a:pt x="16112" y="3004023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rgbClr val="C36925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0AD5E6D0-5880-0A40-A561-A07BBF0D8CF1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-1238989" y="2207846"/>
              <a:ext cx="5029200" cy="2551222"/>
            </a:xfrm>
            <a:custGeom>
              <a:avLst/>
              <a:gdLst>
                <a:gd name="connsiteX0" fmla="*/ 0 w 5029200"/>
                <a:gd name="connsiteY0" fmla="*/ 2514599 h 2551222"/>
                <a:gd name="connsiteX1" fmla="*/ 1257300 w 5029200"/>
                <a:gd name="connsiteY1" fmla="*/ 0 h 2551222"/>
                <a:gd name="connsiteX2" fmla="*/ 3771900 w 5029200"/>
                <a:gd name="connsiteY2" fmla="*/ 0 h 2551222"/>
                <a:gd name="connsiteX3" fmla="*/ 5029200 w 5029200"/>
                <a:gd name="connsiteY3" fmla="*/ 2514599 h 2551222"/>
                <a:gd name="connsiteX4" fmla="*/ 5010889 w 5029200"/>
                <a:gd name="connsiteY4" fmla="*/ 2551222 h 2551222"/>
                <a:gd name="connsiteX5" fmla="*/ 18312 w 5029200"/>
                <a:gd name="connsiteY5" fmla="*/ 2551222 h 2551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29200" h="2551222">
                  <a:moveTo>
                    <a:pt x="0" y="2514599"/>
                  </a:moveTo>
                  <a:lnTo>
                    <a:pt x="1257300" y="0"/>
                  </a:lnTo>
                  <a:lnTo>
                    <a:pt x="3771900" y="0"/>
                  </a:lnTo>
                  <a:lnTo>
                    <a:pt x="5029200" y="2514599"/>
                  </a:lnTo>
                  <a:lnTo>
                    <a:pt x="5010889" y="2551222"/>
                  </a:lnTo>
                  <a:lnTo>
                    <a:pt x="18312" y="2551222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65000">
                  <a:srgbClr val="0F4C7C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8" name="Freeform 37">
            <a:extLst>
              <a:ext uri="{FF2B5EF4-FFF2-40B4-BE49-F238E27FC236}">
                <a16:creationId xmlns:a16="http://schemas.microsoft.com/office/drawing/2014/main" id="{A8823A2C-4DBC-2147-A097-7862ABABCFE5}"/>
              </a:ext>
            </a:extLst>
          </p:cNvPr>
          <p:cNvSpPr>
            <a:spLocks noChangeAspect="1"/>
          </p:cNvSpPr>
          <p:nvPr/>
        </p:nvSpPr>
        <p:spPr>
          <a:xfrm rot="17749791">
            <a:off x="10346041" y="4000487"/>
            <a:ext cx="3337961" cy="1953446"/>
          </a:xfrm>
          <a:custGeom>
            <a:avLst/>
            <a:gdLst>
              <a:gd name="connsiteX0" fmla="*/ 3337961 w 3337961"/>
              <a:gd name="connsiteY0" fmla="*/ 365456 h 1953446"/>
              <a:gd name="connsiteX1" fmla="*/ 57409 w 3337961"/>
              <a:gd name="connsiteY1" fmla="*/ 1953446 h 1953446"/>
              <a:gd name="connsiteX2" fmla="*/ 52222 w 3337961"/>
              <a:gd name="connsiteY2" fmla="*/ 1953446 h 1953446"/>
              <a:gd name="connsiteX3" fmla="*/ 0 w 3337961"/>
              <a:gd name="connsiteY3" fmla="*/ 1845565 h 1953446"/>
              <a:gd name="connsiteX4" fmla="*/ 1012971 w 3337961"/>
              <a:gd name="connsiteY4" fmla="*/ 0 h 1953446"/>
              <a:gd name="connsiteX5" fmla="*/ 3137374 w 3337961"/>
              <a:gd name="connsiteY5" fmla="*/ 0 h 1953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37961" h="1953446">
                <a:moveTo>
                  <a:pt x="3337961" y="365456"/>
                </a:moveTo>
                <a:lnTo>
                  <a:pt x="57409" y="1953446"/>
                </a:lnTo>
                <a:lnTo>
                  <a:pt x="52222" y="1953446"/>
                </a:lnTo>
                <a:lnTo>
                  <a:pt x="0" y="1845565"/>
                </a:lnTo>
                <a:lnTo>
                  <a:pt x="1012971" y="0"/>
                </a:lnTo>
                <a:lnTo>
                  <a:pt x="3137374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5000">
                <a:srgbClr val="8F8F8F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3024A7FB-198C-E645-8285-92E780380D95}"/>
              </a:ext>
            </a:extLst>
          </p:cNvPr>
          <p:cNvSpPr>
            <a:spLocks noChangeAspect="1"/>
          </p:cNvSpPr>
          <p:nvPr/>
        </p:nvSpPr>
        <p:spPr>
          <a:xfrm rot="17749791">
            <a:off x="10679983" y="4189464"/>
            <a:ext cx="2829836" cy="1585568"/>
          </a:xfrm>
          <a:custGeom>
            <a:avLst/>
            <a:gdLst>
              <a:gd name="connsiteX0" fmla="*/ 2829836 w 2829836"/>
              <a:gd name="connsiteY0" fmla="*/ 215752 h 1585568"/>
              <a:gd name="connsiteX1" fmla="*/ 0 w 2829836"/>
              <a:gd name="connsiteY1" fmla="*/ 1585568 h 1585568"/>
              <a:gd name="connsiteX2" fmla="*/ 870267 w 2829836"/>
              <a:gd name="connsiteY2" fmla="*/ 0 h 1585568"/>
              <a:gd name="connsiteX3" fmla="*/ 2711416 w 2829836"/>
              <a:gd name="connsiteY3" fmla="*/ 0 h 1585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9836" h="1585568">
                <a:moveTo>
                  <a:pt x="2829836" y="215752"/>
                </a:moveTo>
                <a:lnTo>
                  <a:pt x="0" y="1585568"/>
                </a:lnTo>
                <a:lnTo>
                  <a:pt x="870267" y="0"/>
                </a:lnTo>
                <a:lnTo>
                  <a:pt x="2711416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5000">
                <a:srgbClr val="C36925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 41">
            <a:extLst>
              <a:ext uri="{FF2B5EF4-FFF2-40B4-BE49-F238E27FC236}">
                <a16:creationId xmlns:a16="http://schemas.microsoft.com/office/drawing/2014/main" id="{E85D982B-D131-E749-AFD3-362AEF922F1F}"/>
              </a:ext>
            </a:extLst>
          </p:cNvPr>
          <p:cNvSpPr>
            <a:spLocks noChangeAspect="1"/>
          </p:cNvSpPr>
          <p:nvPr/>
        </p:nvSpPr>
        <p:spPr>
          <a:xfrm rot="17749791">
            <a:off x="11065229" y="4326413"/>
            <a:ext cx="2203944" cy="1121951"/>
          </a:xfrm>
          <a:custGeom>
            <a:avLst/>
            <a:gdLst>
              <a:gd name="connsiteX0" fmla="*/ 2203944 w 2203944"/>
              <a:gd name="connsiteY0" fmla="*/ 55106 h 1121951"/>
              <a:gd name="connsiteX1" fmla="*/ 0 w 2203944"/>
              <a:gd name="connsiteY1" fmla="*/ 1121951 h 1121951"/>
              <a:gd name="connsiteX2" fmla="*/ 615802 w 2203944"/>
              <a:gd name="connsiteY2" fmla="*/ 0 h 1121951"/>
              <a:gd name="connsiteX3" fmla="*/ 2173698 w 2203944"/>
              <a:gd name="connsiteY3" fmla="*/ 0 h 112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3944" h="1121951">
                <a:moveTo>
                  <a:pt x="2203944" y="55106"/>
                </a:moveTo>
                <a:lnTo>
                  <a:pt x="0" y="1121951"/>
                </a:lnTo>
                <a:lnTo>
                  <a:pt x="615802" y="0"/>
                </a:lnTo>
                <a:lnTo>
                  <a:pt x="2173698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5000">
                <a:srgbClr val="0F4C7C"/>
              </a:gs>
            </a:gsLst>
            <a:path path="circle">
              <a:fillToRect t="100000" r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0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BA9D040-571A-AC41-859E-E2B44E90B2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74704" y="115186"/>
            <a:ext cx="5842591" cy="1070398"/>
          </a:xfrm>
          <a:prstGeom prst="rect">
            <a:avLst/>
          </a:pr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2599A0AB-E0AC-7040-BE8E-95C2829287AA}"/>
              </a:ext>
            </a:extLst>
          </p:cNvPr>
          <p:cNvGrpSpPr/>
          <p:nvPr/>
        </p:nvGrpSpPr>
        <p:grpSpPr>
          <a:xfrm>
            <a:off x="0" y="0"/>
            <a:ext cx="3595742" cy="6858000"/>
            <a:chOff x="0" y="0"/>
            <a:chExt cx="3595742" cy="6858000"/>
          </a:xfrm>
        </p:grpSpPr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482EE5FC-7AD7-174A-88E4-2216D434DACB}"/>
                </a:ext>
              </a:extLst>
            </p:cNvPr>
            <p:cNvSpPr/>
            <p:nvPr/>
          </p:nvSpPr>
          <p:spPr>
            <a:xfrm>
              <a:off x="0" y="0"/>
              <a:ext cx="3595742" cy="6858000"/>
            </a:xfrm>
            <a:custGeom>
              <a:avLst/>
              <a:gdLst>
                <a:gd name="connsiteX0" fmla="*/ 0 w 3595742"/>
                <a:gd name="connsiteY0" fmla="*/ 0 h 6858000"/>
                <a:gd name="connsiteX1" fmla="*/ 1373408 w 3595742"/>
                <a:gd name="connsiteY1" fmla="*/ 0 h 6858000"/>
                <a:gd name="connsiteX2" fmla="*/ 1501463 w 3595742"/>
                <a:gd name="connsiteY2" fmla="*/ 53935 h 6858000"/>
                <a:gd name="connsiteX3" fmla="*/ 3595742 w 3595742"/>
                <a:gd name="connsiteY3" fmla="*/ 3429001 h 6858000"/>
                <a:gd name="connsiteX4" fmla="*/ 1501463 w 3595742"/>
                <a:gd name="connsiteY4" fmla="*/ 6804067 h 6858000"/>
                <a:gd name="connsiteX5" fmla="*/ 1373412 w 3595742"/>
                <a:gd name="connsiteY5" fmla="*/ 6858000 h 6858000"/>
                <a:gd name="connsiteX6" fmla="*/ 0 w 3595742"/>
                <a:gd name="connsiteY6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95742" h="6858000">
                  <a:moveTo>
                    <a:pt x="0" y="0"/>
                  </a:moveTo>
                  <a:lnTo>
                    <a:pt x="1373408" y="0"/>
                  </a:lnTo>
                  <a:lnTo>
                    <a:pt x="1501463" y="53935"/>
                  </a:lnTo>
                  <a:cubicBezTo>
                    <a:pt x="2732183" y="609996"/>
                    <a:pt x="3595742" y="1911771"/>
                    <a:pt x="3595742" y="3429001"/>
                  </a:cubicBezTo>
                  <a:cubicBezTo>
                    <a:pt x="3595742" y="4946231"/>
                    <a:pt x="2732183" y="6248006"/>
                    <a:pt x="1501463" y="6804067"/>
                  </a:cubicBezTo>
                  <a:lnTo>
                    <a:pt x="137341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8F8F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10676889-4BA6-2441-A019-2FD66F0A498F}"/>
                </a:ext>
              </a:extLst>
            </p:cNvPr>
            <p:cNvSpPr/>
            <p:nvPr/>
          </p:nvSpPr>
          <p:spPr>
            <a:xfrm>
              <a:off x="0" y="0"/>
              <a:ext cx="3131284" cy="6858000"/>
            </a:xfrm>
            <a:custGeom>
              <a:avLst/>
              <a:gdLst>
                <a:gd name="connsiteX0" fmla="*/ 0 w 3131284"/>
                <a:gd name="connsiteY0" fmla="*/ 0 h 6858000"/>
                <a:gd name="connsiteX1" fmla="*/ 908950 w 3131284"/>
                <a:gd name="connsiteY1" fmla="*/ 0 h 6858000"/>
                <a:gd name="connsiteX2" fmla="*/ 1037005 w 3131284"/>
                <a:gd name="connsiteY2" fmla="*/ 53935 h 6858000"/>
                <a:gd name="connsiteX3" fmla="*/ 3131284 w 3131284"/>
                <a:gd name="connsiteY3" fmla="*/ 3429001 h 6858000"/>
                <a:gd name="connsiteX4" fmla="*/ 1037005 w 3131284"/>
                <a:gd name="connsiteY4" fmla="*/ 6804067 h 6858000"/>
                <a:gd name="connsiteX5" fmla="*/ 908955 w 3131284"/>
                <a:gd name="connsiteY5" fmla="*/ 6858000 h 6858000"/>
                <a:gd name="connsiteX6" fmla="*/ 0 w 3131284"/>
                <a:gd name="connsiteY6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31284" h="6858000">
                  <a:moveTo>
                    <a:pt x="0" y="0"/>
                  </a:moveTo>
                  <a:lnTo>
                    <a:pt x="908950" y="0"/>
                  </a:lnTo>
                  <a:lnTo>
                    <a:pt x="1037005" y="53935"/>
                  </a:lnTo>
                  <a:cubicBezTo>
                    <a:pt x="2267725" y="609996"/>
                    <a:pt x="3131284" y="1911771"/>
                    <a:pt x="3131284" y="3429001"/>
                  </a:cubicBezTo>
                  <a:cubicBezTo>
                    <a:pt x="3131284" y="4946231"/>
                    <a:pt x="2267725" y="6248006"/>
                    <a:pt x="1037005" y="6804067"/>
                  </a:cubicBezTo>
                  <a:lnTo>
                    <a:pt x="90895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C369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52DA01BF-3A99-AB49-93B8-5A1D75D1F87B}"/>
                </a:ext>
              </a:extLst>
            </p:cNvPr>
            <p:cNvSpPr/>
            <p:nvPr/>
          </p:nvSpPr>
          <p:spPr>
            <a:xfrm>
              <a:off x="0" y="0"/>
              <a:ext cx="2589020" cy="6858000"/>
            </a:xfrm>
            <a:custGeom>
              <a:avLst/>
              <a:gdLst>
                <a:gd name="connsiteX0" fmla="*/ 0 w 2589020"/>
                <a:gd name="connsiteY0" fmla="*/ 0 h 6858000"/>
                <a:gd name="connsiteX1" fmla="*/ 366686 w 2589020"/>
                <a:gd name="connsiteY1" fmla="*/ 0 h 6858000"/>
                <a:gd name="connsiteX2" fmla="*/ 494741 w 2589020"/>
                <a:gd name="connsiteY2" fmla="*/ 53935 h 6858000"/>
                <a:gd name="connsiteX3" fmla="*/ 2589020 w 2589020"/>
                <a:gd name="connsiteY3" fmla="*/ 3429001 h 6858000"/>
                <a:gd name="connsiteX4" fmla="*/ 494741 w 2589020"/>
                <a:gd name="connsiteY4" fmla="*/ 6804067 h 6858000"/>
                <a:gd name="connsiteX5" fmla="*/ 366690 w 2589020"/>
                <a:gd name="connsiteY5" fmla="*/ 6858000 h 6858000"/>
                <a:gd name="connsiteX6" fmla="*/ 0 w 2589020"/>
                <a:gd name="connsiteY6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89020" h="6858000">
                  <a:moveTo>
                    <a:pt x="0" y="0"/>
                  </a:moveTo>
                  <a:lnTo>
                    <a:pt x="366686" y="0"/>
                  </a:lnTo>
                  <a:lnTo>
                    <a:pt x="494741" y="53935"/>
                  </a:lnTo>
                  <a:cubicBezTo>
                    <a:pt x="1725461" y="609996"/>
                    <a:pt x="2589020" y="1911771"/>
                    <a:pt x="2589020" y="3429001"/>
                  </a:cubicBezTo>
                  <a:cubicBezTo>
                    <a:pt x="2589020" y="4946231"/>
                    <a:pt x="1725461" y="6248006"/>
                    <a:pt x="494741" y="6804067"/>
                  </a:cubicBezTo>
                  <a:lnTo>
                    <a:pt x="366690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0F4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5" name="Freeform 64">
            <a:extLst>
              <a:ext uri="{FF2B5EF4-FFF2-40B4-BE49-F238E27FC236}">
                <a16:creationId xmlns:a16="http://schemas.microsoft.com/office/drawing/2014/main" id="{98E60680-CE63-B64B-B618-44C3BDA0821B}"/>
              </a:ext>
            </a:extLst>
          </p:cNvPr>
          <p:cNvSpPr/>
          <p:nvPr/>
        </p:nvSpPr>
        <p:spPr>
          <a:xfrm rot="2634146" flipH="1">
            <a:off x="10661801" y="4732074"/>
            <a:ext cx="1256186" cy="2370496"/>
          </a:xfrm>
          <a:custGeom>
            <a:avLst/>
            <a:gdLst>
              <a:gd name="connsiteX0" fmla="*/ 820249 w 1256186"/>
              <a:gd name="connsiteY0" fmla="*/ 194926 h 2370496"/>
              <a:gd name="connsiteX1" fmla="*/ 524542 w 1256186"/>
              <a:gd name="connsiteY1" fmla="*/ 3277 h 2370496"/>
              <a:gd name="connsiteX2" fmla="*/ 516762 w 1256186"/>
              <a:gd name="connsiteY2" fmla="*/ 0 h 2370496"/>
              <a:gd name="connsiteX3" fmla="*/ 0 w 1256186"/>
              <a:gd name="connsiteY3" fmla="*/ 536949 h 2370496"/>
              <a:gd name="connsiteX4" fmla="*/ 0 w 1256186"/>
              <a:gd name="connsiteY4" fmla="*/ 1886321 h 2370496"/>
              <a:gd name="connsiteX5" fmla="*/ 503090 w 1256186"/>
              <a:gd name="connsiteY5" fmla="*/ 2370496 h 2370496"/>
              <a:gd name="connsiteX6" fmla="*/ 524542 w 1256186"/>
              <a:gd name="connsiteY6" fmla="*/ 2361460 h 2370496"/>
              <a:gd name="connsiteX7" fmla="*/ 1256186 w 1256186"/>
              <a:gd name="connsiteY7" fmla="*/ 1182368 h 2370496"/>
              <a:gd name="connsiteX8" fmla="*/ 820249 w 1256186"/>
              <a:gd name="connsiteY8" fmla="*/ 194926 h 237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86" h="2370496">
                <a:moveTo>
                  <a:pt x="820249" y="194926"/>
                </a:moveTo>
                <a:cubicBezTo>
                  <a:pt x="731503" y="116690"/>
                  <a:pt x="632031" y="51842"/>
                  <a:pt x="524542" y="3277"/>
                </a:cubicBezTo>
                <a:lnTo>
                  <a:pt x="516762" y="0"/>
                </a:lnTo>
                <a:lnTo>
                  <a:pt x="0" y="536949"/>
                </a:lnTo>
                <a:lnTo>
                  <a:pt x="0" y="1886321"/>
                </a:lnTo>
                <a:lnTo>
                  <a:pt x="503090" y="2370496"/>
                </a:lnTo>
                <a:lnTo>
                  <a:pt x="524542" y="2361460"/>
                </a:lnTo>
                <a:cubicBezTo>
                  <a:pt x="954498" y="2167198"/>
                  <a:pt x="1256186" y="1712418"/>
                  <a:pt x="1256186" y="1182368"/>
                </a:cubicBezTo>
                <a:cubicBezTo>
                  <a:pt x="1256186" y="784830"/>
                  <a:pt x="1086486" y="429632"/>
                  <a:pt x="820249" y="194926"/>
                </a:cubicBezTo>
                <a:close/>
              </a:path>
            </a:pathLst>
          </a:custGeom>
          <a:solidFill>
            <a:srgbClr val="8F8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178B5F74-B205-0748-BCC1-04857FE31CA0}"/>
              </a:ext>
            </a:extLst>
          </p:cNvPr>
          <p:cNvSpPr/>
          <p:nvPr/>
        </p:nvSpPr>
        <p:spPr>
          <a:xfrm rot="2634146" flipH="1">
            <a:off x="10800474" y="4845459"/>
            <a:ext cx="1093926" cy="2258138"/>
          </a:xfrm>
          <a:custGeom>
            <a:avLst/>
            <a:gdLst>
              <a:gd name="connsiteX0" fmla="*/ 657989 w 1093926"/>
              <a:gd name="connsiteY0" fmla="*/ 137431 h 2258138"/>
              <a:gd name="connsiteX1" fmla="*/ 517164 w 1093926"/>
              <a:gd name="connsiteY1" fmla="*/ 30479 h 2258138"/>
              <a:gd name="connsiteX2" fmla="*/ 461428 w 1093926"/>
              <a:gd name="connsiteY2" fmla="*/ 0 h 2258138"/>
              <a:gd name="connsiteX3" fmla="*/ 0 w 1093926"/>
              <a:gd name="connsiteY3" fmla="*/ 479454 h 2258138"/>
              <a:gd name="connsiteX4" fmla="*/ 0 w 1093926"/>
              <a:gd name="connsiteY4" fmla="*/ 1828826 h 2258138"/>
              <a:gd name="connsiteX5" fmla="*/ 446084 w 1093926"/>
              <a:gd name="connsiteY5" fmla="*/ 2258138 h 2258138"/>
              <a:gd name="connsiteX6" fmla="*/ 517164 w 1093926"/>
              <a:gd name="connsiteY6" fmla="*/ 2219267 h 2258138"/>
              <a:gd name="connsiteX7" fmla="*/ 1093926 w 1093926"/>
              <a:gd name="connsiteY7" fmla="*/ 1124873 h 2258138"/>
              <a:gd name="connsiteX8" fmla="*/ 657989 w 1093926"/>
              <a:gd name="connsiteY8" fmla="*/ 137431 h 225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3926" h="2258138">
                <a:moveTo>
                  <a:pt x="657989" y="137431"/>
                </a:moveTo>
                <a:cubicBezTo>
                  <a:pt x="613616" y="98313"/>
                  <a:pt x="566561" y="62542"/>
                  <a:pt x="517164" y="30479"/>
                </a:cubicBezTo>
                <a:lnTo>
                  <a:pt x="461428" y="0"/>
                </a:lnTo>
                <a:lnTo>
                  <a:pt x="0" y="479454"/>
                </a:lnTo>
                <a:lnTo>
                  <a:pt x="0" y="1828826"/>
                </a:lnTo>
                <a:lnTo>
                  <a:pt x="446084" y="2258138"/>
                </a:lnTo>
                <a:lnTo>
                  <a:pt x="517164" y="2219267"/>
                </a:lnTo>
                <a:cubicBezTo>
                  <a:pt x="862946" y="1994831"/>
                  <a:pt x="1093926" y="1588668"/>
                  <a:pt x="1093926" y="1124873"/>
                </a:cubicBezTo>
                <a:cubicBezTo>
                  <a:pt x="1093926" y="727335"/>
                  <a:pt x="924226" y="372137"/>
                  <a:pt x="657989" y="137431"/>
                </a:cubicBezTo>
                <a:close/>
              </a:path>
            </a:pathLst>
          </a:custGeom>
          <a:solidFill>
            <a:srgbClr val="C369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 60">
            <a:extLst>
              <a:ext uri="{FF2B5EF4-FFF2-40B4-BE49-F238E27FC236}">
                <a16:creationId xmlns:a16="http://schemas.microsoft.com/office/drawing/2014/main" id="{2DBF0FA9-1860-8D46-B41A-AA374F2DCF2C}"/>
              </a:ext>
            </a:extLst>
          </p:cNvPr>
          <p:cNvSpPr/>
          <p:nvPr/>
        </p:nvSpPr>
        <p:spPr>
          <a:xfrm rot="2634146" flipH="1">
            <a:off x="10867741" y="5220568"/>
            <a:ext cx="1578674" cy="2109894"/>
          </a:xfrm>
          <a:custGeom>
            <a:avLst/>
            <a:gdLst>
              <a:gd name="connsiteX0" fmla="*/ 1142737 w 1578674"/>
              <a:gd name="connsiteY0" fmla="*/ 61155 h 2109894"/>
              <a:gd name="connsiteX1" fmla="*/ 1062212 w 1578674"/>
              <a:gd name="connsiteY1" fmla="*/ 0 h 2109894"/>
              <a:gd name="connsiteX2" fmla="*/ 0 w 1578674"/>
              <a:gd name="connsiteY2" fmla="*/ 1103708 h 2109894"/>
              <a:gd name="connsiteX3" fmla="*/ 1045493 w 1578674"/>
              <a:gd name="connsiteY3" fmla="*/ 2109894 h 2109894"/>
              <a:gd name="connsiteX4" fmla="*/ 1142737 w 1578674"/>
              <a:gd name="connsiteY4" fmla="*/ 2036041 h 2109894"/>
              <a:gd name="connsiteX5" fmla="*/ 1578674 w 1578674"/>
              <a:gd name="connsiteY5" fmla="*/ 1048599 h 2109894"/>
              <a:gd name="connsiteX6" fmla="*/ 1142737 w 1578674"/>
              <a:gd name="connsiteY6" fmla="*/ 61155 h 2109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78674" h="2109894">
                <a:moveTo>
                  <a:pt x="1142737" y="61155"/>
                </a:moveTo>
                <a:lnTo>
                  <a:pt x="1062212" y="0"/>
                </a:lnTo>
                <a:lnTo>
                  <a:pt x="0" y="1103708"/>
                </a:lnTo>
                <a:lnTo>
                  <a:pt x="1045493" y="2109894"/>
                </a:lnTo>
                <a:lnTo>
                  <a:pt x="1142737" y="2036041"/>
                </a:lnTo>
                <a:cubicBezTo>
                  <a:pt x="1408975" y="1801335"/>
                  <a:pt x="1578674" y="1446137"/>
                  <a:pt x="1578674" y="1048599"/>
                </a:cubicBezTo>
                <a:cubicBezTo>
                  <a:pt x="1578673" y="651061"/>
                  <a:pt x="1408975" y="295863"/>
                  <a:pt x="1142737" y="61155"/>
                </a:cubicBezTo>
                <a:close/>
              </a:path>
            </a:pathLst>
          </a:custGeom>
          <a:solidFill>
            <a:srgbClr val="0F4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0DCA2B48-37F1-4249-8984-C93B4B20CA78}"/>
              </a:ext>
            </a:extLst>
          </p:cNvPr>
          <p:cNvSpPr/>
          <p:nvPr/>
        </p:nvSpPr>
        <p:spPr>
          <a:xfrm rot="16200000">
            <a:off x="5304991" y="3612551"/>
            <a:ext cx="1582021" cy="4908876"/>
          </a:xfrm>
          <a:custGeom>
            <a:avLst/>
            <a:gdLst>
              <a:gd name="connsiteX0" fmla="*/ 1582021 w 1582021"/>
              <a:gd name="connsiteY0" fmla="*/ 2454438 h 4908876"/>
              <a:gd name="connsiteX1" fmla="*/ 79883 w 1582021"/>
              <a:gd name="connsiteY1" fmla="*/ 4875230 h 4908876"/>
              <a:gd name="connsiteX2" fmla="*/ 0 w 1582021"/>
              <a:gd name="connsiteY2" fmla="*/ 4908876 h 4908876"/>
              <a:gd name="connsiteX3" fmla="*/ 0 w 1582021"/>
              <a:gd name="connsiteY3" fmla="*/ 0 h 4908876"/>
              <a:gd name="connsiteX4" fmla="*/ 79883 w 1582021"/>
              <a:gd name="connsiteY4" fmla="*/ 33645 h 4908876"/>
              <a:gd name="connsiteX5" fmla="*/ 1582021 w 1582021"/>
              <a:gd name="connsiteY5" fmla="*/ 2454438 h 4908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82021" h="4908876">
                <a:moveTo>
                  <a:pt x="1582021" y="2454438"/>
                </a:moveTo>
                <a:cubicBezTo>
                  <a:pt x="1582021" y="3542683"/>
                  <a:pt x="962626" y="4476391"/>
                  <a:pt x="79883" y="4875230"/>
                </a:cubicBezTo>
                <a:lnTo>
                  <a:pt x="0" y="4908876"/>
                </a:lnTo>
                <a:lnTo>
                  <a:pt x="0" y="0"/>
                </a:lnTo>
                <a:lnTo>
                  <a:pt x="79883" y="33645"/>
                </a:lnTo>
                <a:cubicBezTo>
                  <a:pt x="962627" y="432485"/>
                  <a:pt x="1582021" y="1366193"/>
                  <a:pt x="1582021" y="2454438"/>
                </a:cubicBezTo>
                <a:close/>
              </a:path>
            </a:pathLst>
          </a:custGeom>
          <a:solidFill>
            <a:srgbClr val="8F8F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D0DF427D-FCDD-E74E-BE82-2F17CA85816D}"/>
              </a:ext>
            </a:extLst>
          </p:cNvPr>
          <p:cNvSpPr/>
          <p:nvPr/>
        </p:nvSpPr>
        <p:spPr>
          <a:xfrm rot="16200000">
            <a:off x="5471559" y="3951257"/>
            <a:ext cx="1248885" cy="4564600"/>
          </a:xfrm>
          <a:custGeom>
            <a:avLst/>
            <a:gdLst>
              <a:gd name="connsiteX0" fmla="*/ 1248885 w 1248885"/>
              <a:gd name="connsiteY0" fmla="*/ 2282300 h 4564600"/>
              <a:gd name="connsiteX1" fmla="*/ 64736 w 1248885"/>
              <a:gd name="connsiteY1" fmla="*/ 4529198 h 4564600"/>
              <a:gd name="connsiteX2" fmla="*/ 0 w 1248885"/>
              <a:gd name="connsiteY2" fmla="*/ 4564600 h 4564600"/>
              <a:gd name="connsiteX3" fmla="*/ 0 w 1248885"/>
              <a:gd name="connsiteY3" fmla="*/ 0 h 4564600"/>
              <a:gd name="connsiteX4" fmla="*/ 64736 w 1248885"/>
              <a:gd name="connsiteY4" fmla="*/ 35401 h 4564600"/>
              <a:gd name="connsiteX5" fmla="*/ 1248885 w 1248885"/>
              <a:gd name="connsiteY5" fmla="*/ 2282300 h 456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48885" h="4564600">
                <a:moveTo>
                  <a:pt x="1248885" y="2282300"/>
                </a:moveTo>
                <a:cubicBezTo>
                  <a:pt x="1248885" y="3234515"/>
                  <a:pt x="774661" y="4068412"/>
                  <a:pt x="64736" y="4529198"/>
                </a:cubicBezTo>
                <a:lnTo>
                  <a:pt x="0" y="4564600"/>
                </a:lnTo>
                <a:lnTo>
                  <a:pt x="0" y="0"/>
                </a:lnTo>
                <a:lnTo>
                  <a:pt x="64736" y="35401"/>
                </a:lnTo>
                <a:cubicBezTo>
                  <a:pt x="774661" y="496188"/>
                  <a:pt x="1248885" y="1330086"/>
                  <a:pt x="1248885" y="2282300"/>
                </a:cubicBezTo>
                <a:close/>
              </a:path>
            </a:pathLst>
          </a:custGeom>
          <a:solidFill>
            <a:srgbClr val="C369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6921D601-37F3-4C4A-8E21-130E6F53CE31}"/>
              </a:ext>
            </a:extLst>
          </p:cNvPr>
          <p:cNvSpPr/>
          <p:nvPr/>
        </p:nvSpPr>
        <p:spPr>
          <a:xfrm rot="16200000">
            <a:off x="5666030" y="4433962"/>
            <a:ext cx="859942" cy="3988134"/>
          </a:xfrm>
          <a:custGeom>
            <a:avLst/>
            <a:gdLst>
              <a:gd name="connsiteX0" fmla="*/ 859942 w 859942"/>
              <a:gd name="connsiteY0" fmla="*/ 1994067 h 3988134"/>
              <a:gd name="connsiteX1" fmla="*/ 97357 w 859942"/>
              <a:gd name="connsiteY1" fmla="*/ 3895855 h 3988134"/>
              <a:gd name="connsiteX2" fmla="*/ 0 w 859942"/>
              <a:gd name="connsiteY2" fmla="*/ 3988134 h 3988134"/>
              <a:gd name="connsiteX3" fmla="*/ 1 w 859942"/>
              <a:gd name="connsiteY3" fmla="*/ 0 h 3988134"/>
              <a:gd name="connsiteX4" fmla="*/ 97358 w 859942"/>
              <a:gd name="connsiteY4" fmla="*/ 92279 h 3988134"/>
              <a:gd name="connsiteX5" fmla="*/ 859942 w 859942"/>
              <a:gd name="connsiteY5" fmla="*/ 1994067 h 3988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9942" h="3988134">
                <a:moveTo>
                  <a:pt x="859942" y="1994067"/>
                </a:moveTo>
                <a:cubicBezTo>
                  <a:pt x="859942" y="2742235"/>
                  <a:pt x="567182" y="3417361"/>
                  <a:pt x="97357" y="3895855"/>
                </a:cubicBezTo>
                <a:lnTo>
                  <a:pt x="0" y="3988134"/>
                </a:lnTo>
                <a:lnTo>
                  <a:pt x="1" y="0"/>
                </a:lnTo>
                <a:lnTo>
                  <a:pt x="97358" y="92279"/>
                </a:lnTo>
                <a:cubicBezTo>
                  <a:pt x="567182" y="570773"/>
                  <a:pt x="859942" y="1245898"/>
                  <a:pt x="859942" y="1994067"/>
                </a:cubicBezTo>
                <a:close/>
              </a:path>
            </a:pathLst>
          </a:custGeom>
          <a:solidFill>
            <a:srgbClr val="0F4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13DAE4-8002-9943-93C9-CDAD15CD6B8A}"/>
              </a:ext>
            </a:extLst>
          </p:cNvPr>
          <p:cNvSpPr/>
          <p:nvPr/>
        </p:nvSpPr>
        <p:spPr>
          <a:xfrm>
            <a:off x="3457903" y="4968050"/>
            <a:ext cx="5559392" cy="188995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3B8C6BC-496A-3441-AF5C-E982C7134895}"/>
              </a:ext>
            </a:extLst>
          </p:cNvPr>
          <p:cNvSpPr/>
          <p:nvPr/>
        </p:nvSpPr>
        <p:spPr>
          <a:xfrm>
            <a:off x="10015449" y="4968050"/>
            <a:ext cx="2202148" cy="188995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215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5</cp:revision>
  <dcterms:created xsi:type="dcterms:W3CDTF">2022-02-24T19:38:29Z</dcterms:created>
  <dcterms:modified xsi:type="dcterms:W3CDTF">2022-08-17T07:56:28Z</dcterms:modified>
</cp:coreProperties>
</file>