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3716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44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0"/>
    <p:restoredTop sz="94720"/>
  </p:normalViewPr>
  <p:slideViewPr>
    <p:cSldViewPr snapToGrid="0" snapToObjects="1" showGuides="1">
      <p:cViewPr varScale="1">
        <p:scale>
          <a:sx n="90" d="100"/>
          <a:sy n="90" d="100"/>
        </p:scale>
        <p:origin x="208" y="800"/>
      </p:cViewPr>
      <p:guideLst>
        <p:guide orient="horz" pos="4320"/>
        <p:guide pos="448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2244726"/>
            <a:ext cx="11658600" cy="47752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7204076"/>
            <a:ext cx="10287000" cy="3311524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CC1A0-93D8-9540-BD25-DEEA07A67478}" type="datetimeFigureOut">
              <a:rPr lang="en-US" smtClean="0"/>
              <a:t>2/24/22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2622E-D15E-374A-8E19-1E597A9BDA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02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CC1A0-93D8-9540-BD25-DEEA07A67478}" type="datetimeFigureOut">
              <a:rPr lang="en-US" smtClean="0"/>
              <a:t>2/24/22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2622E-D15E-374A-8E19-1E597A9BDA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367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730250"/>
            <a:ext cx="2957513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730250"/>
            <a:ext cx="8701088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CC1A0-93D8-9540-BD25-DEEA07A67478}" type="datetimeFigureOut">
              <a:rPr lang="en-US" smtClean="0"/>
              <a:t>2/24/22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2622E-D15E-374A-8E19-1E597A9BDA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498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CC1A0-93D8-9540-BD25-DEEA07A67478}" type="datetimeFigureOut">
              <a:rPr lang="en-US" smtClean="0"/>
              <a:t>2/24/22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2622E-D15E-374A-8E19-1E597A9BDA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911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3419479"/>
            <a:ext cx="11830050" cy="5705474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9178929"/>
            <a:ext cx="11830050" cy="3000374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CC1A0-93D8-9540-BD25-DEEA07A67478}" type="datetimeFigureOut">
              <a:rPr lang="en-US" smtClean="0"/>
              <a:t>2/24/22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2622E-D15E-374A-8E19-1E597A9BDA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725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3651250"/>
            <a:ext cx="58293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3651250"/>
            <a:ext cx="58293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CC1A0-93D8-9540-BD25-DEEA07A67478}" type="datetimeFigureOut">
              <a:rPr lang="en-US" smtClean="0"/>
              <a:t>2/24/22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2622E-D15E-374A-8E19-1E597A9BDA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877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730253"/>
            <a:ext cx="1183005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3362326"/>
            <a:ext cx="5802510" cy="164782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5010150"/>
            <a:ext cx="5802510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3362326"/>
            <a:ext cx="5831087" cy="164782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5010150"/>
            <a:ext cx="5831087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CC1A0-93D8-9540-BD25-DEEA07A67478}" type="datetimeFigureOut">
              <a:rPr lang="en-US" smtClean="0"/>
              <a:t>2/24/22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2622E-D15E-374A-8E19-1E597A9BDA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64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CC1A0-93D8-9540-BD25-DEEA07A67478}" type="datetimeFigureOut">
              <a:rPr lang="en-US" smtClean="0"/>
              <a:t>2/24/22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2622E-D15E-374A-8E19-1E597A9BDA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820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CC1A0-93D8-9540-BD25-DEEA07A67478}" type="datetimeFigureOut">
              <a:rPr lang="en-US" smtClean="0"/>
              <a:t>2/24/22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2622E-D15E-374A-8E19-1E597A9BDA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707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1974853"/>
            <a:ext cx="6943725" cy="9747250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4114800"/>
            <a:ext cx="4423767" cy="7623176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CC1A0-93D8-9540-BD25-DEEA07A67478}" type="datetimeFigureOut">
              <a:rPr lang="en-US" smtClean="0"/>
              <a:t>2/24/22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2622E-D15E-374A-8E19-1E597A9BDA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274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1974853"/>
            <a:ext cx="6943725" cy="9747250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4114800"/>
            <a:ext cx="4423767" cy="7623176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CC1A0-93D8-9540-BD25-DEEA07A67478}" type="datetimeFigureOut">
              <a:rPr lang="en-US" smtClean="0"/>
              <a:t>2/24/22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2622E-D15E-374A-8E19-1E597A9BDA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450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ACC1A0-93D8-9540-BD25-DEEA07A67478}" type="datetimeFigureOut">
              <a:rPr lang="en-US" smtClean="0"/>
              <a:t>2/24/22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2712703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2622E-D15E-374A-8E19-1E597A9BDA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233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D133D916-06EB-1E42-B9CC-0D916C6C88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8270" y="2854411"/>
            <a:ext cx="9374177" cy="6858000"/>
          </a:xfrm>
          <a:prstGeom prst="rect">
            <a:avLst/>
          </a:prstGeom>
        </p:spPr>
      </p:pic>
      <p:sp>
        <p:nvSpPr>
          <p:cNvPr id="9" name="Hexagon 8">
            <a:extLst>
              <a:ext uri="{FF2B5EF4-FFF2-40B4-BE49-F238E27FC236}">
                <a16:creationId xmlns:a16="http://schemas.microsoft.com/office/drawing/2014/main" id="{977CA072-70FB-FF4F-BE8B-4E1D4C944EC5}"/>
              </a:ext>
            </a:extLst>
          </p:cNvPr>
          <p:cNvSpPr/>
          <p:nvPr/>
        </p:nvSpPr>
        <p:spPr>
          <a:xfrm>
            <a:off x="11767102" y="1933834"/>
            <a:ext cx="1791730" cy="1346886"/>
          </a:xfrm>
          <a:prstGeom prst="hexagon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Auditorium</a:t>
            </a:r>
          </a:p>
        </p:txBody>
      </p:sp>
      <p:sp>
        <p:nvSpPr>
          <p:cNvPr id="14" name="Hexagon 13">
            <a:extLst>
              <a:ext uri="{FF2B5EF4-FFF2-40B4-BE49-F238E27FC236}">
                <a16:creationId xmlns:a16="http://schemas.microsoft.com/office/drawing/2014/main" id="{41156800-6FF2-714C-B995-550F56705E4E}"/>
              </a:ext>
            </a:extLst>
          </p:cNvPr>
          <p:cNvSpPr/>
          <p:nvPr/>
        </p:nvSpPr>
        <p:spPr>
          <a:xfrm>
            <a:off x="11767106" y="9243238"/>
            <a:ext cx="1791730" cy="1346886"/>
          </a:xfrm>
          <a:prstGeom prst="hexagon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Social Area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Yoh’s Island Bar</a:t>
            </a:r>
          </a:p>
        </p:txBody>
      </p:sp>
      <p:sp>
        <p:nvSpPr>
          <p:cNvPr id="16" name="Hexagon 15">
            <a:extLst>
              <a:ext uri="{FF2B5EF4-FFF2-40B4-BE49-F238E27FC236}">
                <a16:creationId xmlns:a16="http://schemas.microsoft.com/office/drawing/2014/main" id="{57C170D4-1D54-3F4E-96A0-00FCFF3A67EC}"/>
              </a:ext>
            </a:extLst>
          </p:cNvPr>
          <p:cNvSpPr/>
          <p:nvPr/>
        </p:nvSpPr>
        <p:spPr>
          <a:xfrm>
            <a:off x="7477487" y="9916681"/>
            <a:ext cx="1791730" cy="1346886"/>
          </a:xfrm>
          <a:prstGeom prst="hexagon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Private Desks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Hexagon 18">
            <a:extLst>
              <a:ext uri="{FF2B5EF4-FFF2-40B4-BE49-F238E27FC236}">
                <a16:creationId xmlns:a16="http://schemas.microsoft.com/office/drawing/2014/main" id="{8B997C10-D972-7249-B6FD-D8CC82FF2C77}"/>
              </a:ext>
            </a:extLst>
          </p:cNvPr>
          <p:cNvSpPr/>
          <p:nvPr/>
        </p:nvSpPr>
        <p:spPr>
          <a:xfrm>
            <a:off x="231111" y="9243238"/>
            <a:ext cx="1791730" cy="1346886"/>
          </a:xfrm>
          <a:prstGeom prst="hexagon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Collaboration Desks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Hexagon 19">
            <a:extLst>
              <a:ext uri="{FF2B5EF4-FFF2-40B4-BE49-F238E27FC236}">
                <a16:creationId xmlns:a16="http://schemas.microsoft.com/office/drawing/2014/main" id="{7575B3F1-1D87-9F47-AC92-F627ED6746AB}"/>
              </a:ext>
            </a:extLst>
          </p:cNvPr>
          <p:cNvSpPr/>
          <p:nvPr/>
        </p:nvSpPr>
        <p:spPr>
          <a:xfrm>
            <a:off x="230620" y="1933834"/>
            <a:ext cx="1791730" cy="1346886"/>
          </a:xfrm>
          <a:prstGeom prst="hexagon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 anchor="ctr"/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NWB &amp; DANDI  Desks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Hexagon 20">
            <a:extLst>
              <a:ext uri="{FF2B5EF4-FFF2-40B4-BE49-F238E27FC236}">
                <a16:creationId xmlns:a16="http://schemas.microsoft.com/office/drawing/2014/main" id="{1272AB36-22B9-AB46-BB2A-4B781BF059BE}"/>
              </a:ext>
            </a:extLst>
          </p:cNvPr>
          <p:cNvSpPr/>
          <p:nvPr/>
        </p:nvSpPr>
        <p:spPr>
          <a:xfrm>
            <a:off x="3523986" y="1260391"/>
            <a:ext cx="1791730" cy="1346886"/>
          </a:xfrm>
          <a:prstGeom prst="hexagon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 anchor="ctr"/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Breakout Rooms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Hexagon 21">
            <a:extLst>
              <a:ext uri="{FF2B5EF4-FFF2-40B4-BE49-F238E27FC236}">
                <a16:creationId xmlns:a16="http://schemas.microsoft.com/office/drawing/2014/main" id="{69EE0C3C-C458-EB44-891D-9F019154B1E3}"/>
              </a:ext>
            </a:extLst>
          </p:cNvPr>
          <p:cNvSpPr/>
          <p:nvPr/>
        </p:nvSpPr>
        <p:spPr>
          <a:xfrm>
            <a:off x="6694223" y="1260391"/>
            <a:ext cx="1791730" cy="1346886"/>
          </a:xfrm>
          <a:prstGeom prst="hexagon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0" rIns="0" bIns="0" rtlCol="0" anchor="ctr"/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Whiteboard Discussion Rooms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Hexagon 22">
            <a:extLst>
              <a:ext uri="{FF2B5EF4-FFF2-40B4-BE49-F238E27FC236}">
                <a16:creationId xmlns:a16="http://schemas.microsoft.com/office/drawing/2014/main" id="{7672C98C-3EB9-9643-B9A5-69A545D8543F}"/>
              </a:ext>
            </a:extLst>
          </p:cNvPr>
          <p:cNvSpPr/>
          <p:nvPr/>
        </p:nvSpPr>
        <p:spPr>
          <a:xfrm>
            <a:off x="4564425" y="9916681"/>
            <a:ext cx="1791730" cy="1346886"/>
          </a:xfrm>
          <a:prstGeom prst="hexagon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Common Area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F1766D3C-072A-1340-A998-2B2A8E1AAD7B}"/>
              </a:ext>
            </a:extLst>
          </p:cNvPr>
          <p:cNvCxnSpPr>
            <a:cxnSpLocks/>
            <a:stCxn id="20" idx="1"/>
          </p:cNvCxnSpPr>
          <p:nvPr/>
        </p:nvCxnSpPr>
        <p:spPr>
          <a:xfrm>
            <a:off x="1685629" y="3280720"/>
            <a:ext cx="1529051" cy="1848493"/>
          </a:xfrm>
          <a:prstGeom prst="straightConnector1">
            <a:avLst/>
          </a:prstGeom>
          <a:ln w="34925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E584F7D-3479-1546-9125-81F0ACED598F}"/>
              </a:ext>
            </a:extLst>
          </p:cNvPr>
          <p:cNvCxnSpPr>
            <a:cxnSpLocks/>
            <a:stCxn id="19" idx="5"/>
          </p:cNvCxnSpPr>
          <p:nvPr/>
        </p:nvCxnSpPr>
        <p:spPr>
          <a:xfrm flipV="1">
            <a:off x="1686120" y="7896352"/>
            <a:ext cx="1128510" cy="1346886"/>
          </a:xfrm>
          <a:prstGeom prst="straightConnector1">
            <a:avLst/>
          </a:prstGeom>
          <a:ln w="34925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E6CFE1DA-74F9-D844-B8BD-8EF3AF3AB2C4}"/>
              </a:ext>
            </a:extLst>
          </p:cNvPr>
          <p:cNvCxnSpPr>
            <a:cxnSpLocks/>
          </p:cNvCxnSpPr>
          <p:nvPr/>
        </p:nvCxnSpPr>
        <p:spPr>
          <a:xfrm flipH="1">
            <a:off x="3814757" y="2615000"/>
            <a:ext cx="605094" cy="665720"/>
          </a:xfrm>
          <a:prstGeom prst="straightConnector1">
            <a:avLst/>
          </a:prstGeom>
          <a:ln w="34925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54E886BD-A8BB-984A-B00B-DAB6BB5CF8C2}"/>
              </a:ext>
            </a:extLst>
          </p:cNvPr>
          <p:cNvCxnSpPr>
            <a:cxnSpLocks/>
          </p:cNvCxnSpPr>
          <p:nvPr/>
        </p:nvCxnSpPr>
        <p:spPr>
          <a:xfrm flipH="1">
            <a:off x="7117390" y="2615000"/>
            <a:ext cx="413809" cy="771138"/>
          </a:xfrm>
          <a:prstGeom prst="straightConnector1">
            <a:avLst/>
          </a:prstGeom>
          <a:ln w="34925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377ABF03-FC86-5140-A52D-C482917B06BA}"/>
              </a:ext>
            </a:extLst>
          </p:cNvPr>
          <p:cNvCxnSpPr>
            <a:cxnSpLocks/>
            <a:stCxn id="9" idx="2"/>
          </p:cNvCxnSpPr>
          <p:nvPr/>
        </p:nvCxnSpPr>
        <p:spPr>
          <a:xfrm flipH="1">
            <a:off x="11154818" y="3280720"/>
            <a:ext cx="949006" cy="1519590"/>
          </a:xfrm>
          <a:prstGeom prst="straightConnector1">
            <a:avLst/>
          </a:prstGeom>
          <a:ln w="34925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1679ED0D-173B-8C49-B50B-22A82538333B}"/>
              </a:ext>
            </a:extLst>
          </p:cNvPr>
          <p:cNvCxnSpPr>
            <a:cxnSpLocks/>
            <a:stCxn id="14" idx="4"/>
          </p:cNvCxnSpPr>
          <p:nvPr/>
        </p:nvCxnSpPr>
        <p:spPr>
          <a:xfrm flipH="1" flipV="1">
            <a:off x="11206440" y="8229600"/>
            <a:ext cx="897388" cy="1013638"/>
          </a:xfrm>
          <a:prstGeom prst="straightConnector1">
            <a:avLst/>
          </a:prstGeom>
          <a:ln w="34925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49A95328-80BC-044B-A3CD-5FA29A643431}"/>
              </a:ext>
            </a:extLst>
          </p:cNvPr>
          <p:cNvCxnSpPr>
            <a:cxnSpLocks/>
          </p:cNvCxnSpPr>
          <p:nvPr/>
        </p:nvCxnSpPr>
        <p:spPr>
          <a:xfrm flipV="1">
            <a:off x="5492790" y="6143625"/>
            <a:ext cx="657445" cy="3773056"/>
          </a:xfrm>
          <a:prstGeom prst="straightConnector1">
            <a:avLst/>
          </a:prstGeom>
          <a:ln w="34925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BBCBDDA2-C2E8-2B49-92C9-0B42B3D5FF2E}"/>
              </a:ext>
            </a:extLst>
          </p:cNvPr>
          <p:cNvCxnSpPr>
            <a:cxnSpLocks/>
          </p:cNvCxnSpPr>
          <p:nvPr/>
        </p:nvCxnSpPr>
        <p:spPr>
          <a:xfrm flipH="1" flipV="1">
            <a:off x="7188343" y="8843963"/>
            <a:ext cx="1185009" cy="1072718"/>
          </a:xfrm>
          <a:prstGeom prst="straightConnector1">
            <a:avLst/>
          </a:prstGeom>
          <a:ln w="34925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EC67FB7D-F690-1E4E-A4E8-D430D9CF585A}"/>
              </a:ext>
            </a:extLst>
          </p:cNvPr>
          <p:cNvCxnSpPr>
            <a:cxnSpLocks/>
          </p:cNvCxnSpPr>
          <p:nvPr/>
        </p:nvCxnSpPr>
        <p:spPr>
          <a:xfrm>
            <a:off x="4480202" y="2607277"/>
            <a:ext cx="526885" cy="673443"/>
          </a:xfrm>
          <a:prstGeom prst="straightConnector1">
            <a:avLst/>
          </a:prstGeom>
          <a:ln w="34925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1595E7EE-A7D5-644A-A364-D3358174A882}"/>
              </a:ext>
            </a:extLst>
          </p:cNvPr>
          <p:cNvCxnSpPr>
            <a:cxnSpLocks/>
          </p:cNvCxnSpPr>
          <p:nvPr/>
        </p:nvCxnSpPr>
        <p:spPr>
          <a:xfrm>
            <a:off x="7531199" y="2607277"/>
            <a:ext cx="397967" cy="778861"/>
          </a:xfrm>
          <a:prstGeom prst="straightConnector1">
            <a:avLst/>
          </a:prstGeom>
          <a:ln w="34925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32892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21</Words>
  <Application>Microsoft Macintosh PowerPoint</Application>
  <PresentationFormat>Custom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Oliver Ruebel</dc:creator>
  <cp:lastModifiedBy>Oliver Ruebel</cp:lastModifiedBy>
  <cp:revision>1</cp:revision>
  <dcterms:created xsi:type="dcterms:W3CDTF">2022-02-24T18:50:27Z</dcterms:created>
  <dcterms:modified xsi:type="dcterms:W3CDTF">2022-02-24T19:14:10Z</dcterms:modified>
</cp:coreProperties>
</file>