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C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4"/>
    <p:restoredTop sz="94720"/>
  </p:normalViewPr>
  <p:slideViewPr>
    <p:cSldViewPr snapToGrid="0" snapToObjects="1" showGuides="1">
      <p:cViewPr varScale="1">
        <p:scale>
          <a:sx n="196" d="100"/>
          <a:sy n="196" d="100"/>
        </p:scale>
        <p:origin x="184" y="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346C73-54D4-2643-8F0B-EAE7ADB2B39C}" type="datetimeFigureOut">
              <a:rPr lang="en-US" smtClean="0"/>
              <a:t>2/24/22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357A16-EF24-CE45-ABFF-51663F7537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4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357A16-EF24-CE45-ABFF-51663F7537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78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F38C4D-AA70-2249-84E4-EB7F10508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714AEC-A486-5B48-896A-53ED6B572D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BA0CB-DFE1-D14C-9235-E27F1CFAA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4827E-77D0-764A-8A35-CAEBC8254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B8503-AC53-BB44-B22D-EB3873EB8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42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C4535-DB7B-E342-9F10-A3FE0942F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4B4AA-C0A1-0B47-9441-F4359C7868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39CDBB-083F-2445-8BB0-8535DB855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38423-5506-E340-B643-1CCAEF9C3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3FECDD-C638-C547-A1EE-166280887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5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AF8240-0E0D-3141-9E1F-A241FE21B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59FAC3-62E1-0644-9CCF-FAEDF0D414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7CBAB-4F20-9149-B077-A43EEBB99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B0A0E-1BB2-B04C-AA65-7D7D9F00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CED150-28B8-8745-BFC4-C53EC3A53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3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7C0E9-8343-9147-B6EB-D4439E9FD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823B4-4D29-204D-B3C6-7DA5EF830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EA889-6DCC-A74E-9551-735C614D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EF21B0-F36B-FE4E-A1EC-8F7666B97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7DF80-8BDF-9342-89EA-570DED77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03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4AF24-BF90-3D48-89B3-75254F847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A73451-5025-A840-89DB-4AE2E8103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31E374-95F4-904E-89F0-20A08D773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5993B3-65C7-DA42-AD9B-CBAA5866F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DC5EE0-5504-F64A-8E42-E9D4F5F22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5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8EC77-C8EF-C442-A583-4563F581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98EBD-983F-874E-8DDE-BE62523E2D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C63AFA-F2BE-9043-B56E-E0D442CF0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BC195-E448-EC48-918B-2ABA5786C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AAD87F-7435-5E43-A102-CDD8168A6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2D77B-CC12-A24D-9B10-A2B9BBCBE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85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2C986-AED9-364B-A837-E5A94B3C2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186A6E-ED1F-054B-A0AE-686FE3AFF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0A6AF4-03A1-9F42-A582-A48D38735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193363-AA79-134E-9D92-2A39C3D2B4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6CCF40-2146-BC4F-946C-73950FB6A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EFD1A4-5272-824D-806A-A37AD66E1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3F33-6791-5E4A-968D-2ED987641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2342341-6505-B040-9BA7-2BB24231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3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495715-0B9F-574B-B072-8E1B7D8DE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83835F-9ECA-8E49-AC10-C4AE815F5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5C469E-5C6D-B943-BEB8-81F8ACF0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151D4E-6768-564C-A3F3-664D66EDA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99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B2DC39-6EE1-DC46-87FE-EA728FEB2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33CDF-3A90-EC4C-8675-532E4E6D9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1AF354-EAC3-6A4C-A411-6D8276A0E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10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ED4CA-4099-8F44-AC13-3D1ACBDC7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3F2B5-DAD8-5045-9DE0-A738DF5FD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DA9C65-CC98-CA45-996A-473638451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CAF21-3FBB-F243-B496-7D456F0D7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A542F5-CBF1-8745-8615-A47592928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98236-7F83-254D-8411-D36E24E46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61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5DE10-5319-D545-8EA5-31A7290FE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A79FA-B0E1-3A41-A508-91C0D264B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C70C55-EED3-4244-AC6E-D18E0FDCF9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314C3-8DE1-C742-82FD-EF3E9E347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E840B-B892-C542-8858-B2225485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AD13A-A670-8849-8476-4E870AD7D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81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CE4FD1-784D-3041-B2FE-968176E95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21669-ED6D-6142-B173-A28D836C0B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B67F2-87FE-6344-9263-4AA3A2E8B0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F92E4-A108-324F-95ED-8E50DB65716F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5246C-D484-1946-8172-641FC7D986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68BA01-12BE-DC47-8943-9840A085D0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49AB0-17C2-7043-A8E1-EF56B956B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262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>
            <a:extLst>
              <a:ext uri="{FF2B5EF4-FFF2-40B4-BE49-F238E27FC236}">
                <a16:creationId xmlns:a16="http://schemas.microsoft.com/office/drawing/2014/main" id="{959BF55D-1A42-4649-9F79-65E8701BC0F2}"/>
              </a:ext>
            </a:extLst>
          </p:cNvPr>
          <p:cNvSpPr/>
          <p:nvPr/>
        </p:nvSpPr>
        <p:spPr>
          <a:xfrm>
            <a:off x="0" y="0"/>
            <a:ext cx="10389140" cy="6857999"/>
          </a:xfrm>
          <a:prstGeom prst="rightArrow">
            <a:avLst>
              <a:gd name="adj1" fmla="val 100000"/>
              <a:gd name="adj2" fmla="val 26130"/>
            </a:avLst>
          </a:prstGeom>
          <a:solidFill>
            <a:srgbClr val="204C8C">
              <a:alpha val="1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30" name="Picture 6" descr="Remote hackathon">
            <a:extLst>
              <a:ext uri="{FF2B5EF4-FFF2-40B4-BE49-F238E27FC236}">
                <a16:creationId xmlns:a16="http://schemas.microsoft.com/office/drawing/2014/main" id="{4D1D6846-F921-F34E-B03F-B1B84733B7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6886" y="0"/>
            <a:ext cx="7498227" cy="217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Hexagon 10">
            <a:extLst>
              <a:ext uri="{FF2B5EF4-FFF2-40B4-BE49-F238E27FC236}">
                <a16:creationId xmlns:a16="http://schemas.microsoft.com/office/drawing/2014/main" id="{5AA7B3DD-670B-3D44-A5B9-4856ED699832}"/>
              </a:ext>
            </a:extLst>
          </p:cNvPr>
          <p:cNvSpPr/>
          <p:nvPr/>
        </p:nvSpPr>
        <p:spPr>
          <a:xfrm>
            <a:off x="10076812" y="1337847"/>
            <a:ext cx="1932492" cy="1706062"/>
          </a:xfrm>
          <a:prstGeom prst="hexagon">
            <a:avLst/>
          </a:prstGeom>
          <a:solidFill>
            <a:srgbClr val="204C8C">
              <a:alpha val="16546"/>
            </a:srgb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66A004F1-072D-E44E-8252-42512CCB0CD8}"/>
              </a:ext>
            </a:extLst>
          </p:cNvPr>
          <p:cNvSpPr/>
          <p:nvPr/>
        </p:nvSpPr>
        <p:spPr>
          <a:xfrm>
            <a:off x="7161757" y="4993532"/>
            <a:ext cx="3207929" cy="1933208"/>
          </a:xfrm>
          <a:custGeom>
            <a:avLst/>
            <a:gdLst>
              <a:gd name="connsiteX0" fmla="*/ 0 w 3207929"/>
              <a:gd name="connsiteY0" fmla="*/ 1442936 h 2885872"/>
              <a:gd name="connsiteX1" fmla="*/ 805764 w 3207929"/>
              <a:gd name="connsiteY1" fmla="*/ 1 h 2885872"/>
              <a:gd name="connsiteX2" fmla="*/ 2402165 w 3207929"/>
              <a:gd name="connsiteY2" fmla="*/ 1 h 2885872"/>
              <a:gd name="connsiteX3" fmla="*/ 3207929 w 3207929"/>
              <a:gd name="connsiteY3" fmla="*/ 1442936 h 2885872"/>
              <a:gd name="connsiteX4" fmla="*/ 2402165 w 3207929"/>
              <a:gd name="connsiteY4" fmla="*/ 2885871 h 2885872"/>
              <a:gd name="connsiteX5" fmla="*/ 805764 w 3207929"/>
              <a:gd name="connsiteY5" fmla="*/ 2885871 h 2885872"/>
              <a:gd name="connsiteX6" fmla="*/ 0 w 3207929"/>
              <a:gd name="connsiteY6" fmla="*/ 1442936 h 2885872"/>
              <a:gd name="connsiteX0" fmla="*/ 0 w 3207929"/>
              <a:gd name="connsiteY0" fmla="*/ 1442935 h 2885870"/>
              <a:gd name="connsiteX1" fmla="*/ 805764 w 3207929"/>
              <a:gd name="connsiteY1" fmla="*/ 0 h 2885870"/>
              <a:gd name="connsiteX2" fmla="*/ 2402165 w 3207929"/>
              <a:gd name="connsiteY2" fmla="*/ 0 h 2885870"/>
              <a:gd name="connsiteX3" fmla="*/ 3207929 w 3207929"/>
              <a:gd name="connsiteY3" fmla="*/ 1442935 h 2885870"/>
              <a:gd name="connsiteX4" fmla="*/ 2402165 w 3207929"/>
              <a:gd name="connsiteY4" fmla="*/ 2885870 h 2885870"/>
              <a:gd name="connsiteX5" fmla="*/ 196164 w 3207929"/>
              <a:gd name="connsiteY5" fmla="*/ 1848253 h 2885870"/>
              <a:gd name="connsiteX6" fmla="*/ 0 w 3207929"/>
              <a:gd name="connsiteY6" fmla="*/ 1442935 h 2885870"/>
              <a:gd name="connsiteX0" fmla="*/ 0 w 3207929"/>
              <a:gd name="connsiteY0" fmla="*/ 1442935 h 1848253"/>
              <a:gd name="connsiteX1" fmla="*/ 805764 w 3207929"/>
              <a:gd name="connsiteY1" fmla="*/ 0 h 1848253"/>
              <a:gd name="connsiteX2" fmla="*/ 2402165 w 3207929"/>
              <a:gd name="connsiteY2" fmla="*/ 0 h 1848253"/>
              <a:gd name="connsiteX3" fmla="*/ 3207929 w 3207929"/>
              <a:gd name="connsiteY3" fmla="*/ 1442935 h 1848253"/>
              <a:gd name="connsiteX4" fmla="*/ 2882063 w 3207929"/>
              <a:gd name="connsiteY4" fmla="*/ 1841768 h 1848253"/>
              <a:gd name="connsiteX5" fmla="*/ 196164 w 3207929"/>
              <a:gd name="connsiteY5" fmla="*/ 1848253 h 1848253"/>
              <a:gd name="connsiteX6" fmla="*/ 0 w 3207929"/>
              <a:gd name="connsiteY6" fmla="*/ 1442935 h 1848253"/>
              <a:gd name="connsiteX0" fmla="*/ 196164 w 3207929"/>
              <a:gd name="connsiteY0" fmla="*/ 1848253 h 1933208"/>
              <a:gd name="connsiteX1" fmla="*/ 0 w 3207929"/>
              <a:gd name="connsiteY1" fmla="*/ 1442935 h 1933208"/>
              <a:gd name="connsiteX2" fmla="*/ 805764 w 3207929"/>
              <a:gd name="connsiteY2" fmla="*/ 0 h 1933208"/>
              <a:gd name="connsiteX3" fmla="*/ 2402165 w 3207929"/>
              <a:gd name="connsiteY3" fmla="*/ 0 h 1933208"/>
              <a:gd name="connsiteX4" fmla="*/ 3207929 w 3207929"/>
              <a:gd name="connsiteY4" fmla="*/ 1442935 h 1933208"/>
              <a:gd name="connsiteX5" fmla="*/ 2973503 w 3207929"/>
              <a:gd name="connsiteY5" fmla="*/ 1933208 h 1933208"/>
              <a:gd name="connsiteX0" fmla="*/ 235075 w 3207929"/>
              <a:gd name="connsiteY0" fmla="*/ 1900134 h 1933208"/>
              <a:gd name="connsiteX1" fmla="*/ 0 w 3207929"/>
              <a:gd name="connsiteY1" fmla="*/ 1442935 h 1933208"/>
              <a:gd name="connsiteX2" fmla="*/ 805764 w 3207929"/>
              <a:gd name="connsiteY2" fmla="*/ 0 h 1933208"/>
              <a:gd name="connsiteX3" fmla="*/ 2402165 w 3207929"/>
              <a:gd name="connsiteY3" fmla="*/ 0 h 1933208"/>
              <a:gd name="connsiteX4" fmla="*/ 3207929 w 3207929"/>
              <a:gd name="connsiteY4" fmla="*/ 1442935 h 1933208"/>
              <a:gd name="connsiteX5" fmla="*/ 2973503 w 3207929"/>
              <a:gd name="connsiteY5" fmla="*/ 1933208 h 1933208"/>
              <a:gd name="connsiteX0" fmla="*/ 235075 w 3207929"/>
              <a:gd name="connsiteY0" fmla="*/ 1900134 h 1933208"/>
              <a:gd name="connsiteX1" fmla="*/ 0 w 3207929"/>
              <a:gd name="connsiteY1" fmla="*/ 1442935 h 1933208"/>
              <a:gd name="connsiteX2" fmla="*/ 805764 w 3207929"/>
              <a:gd name="connsiteY2" fmla="*/ 0 h 1933208"/>
              <a:gd name="connsiteX3" fmla="*/ 2402165 w 3207929"/>
              <a:gd name="connsiteY3" fmla="*/ 0 h 1933208"/>
              <a:gd name="connsiteX4" fmla="*/ 3207929 w 3207929"/>
              <a:gd name="connsiteY4" fmla="*/ 1442935 h 1933208"/>
              <a:gd name="connsiteX5" fmla="*/ 2973503 w 3207929"/>
              <a:gd name="connsiteY5" fmla="*/ 1933208 h 1933208"/>
              <a:gd name="connsiteX0" fmla="*/ 235075 w 3207929"/>
              <a:gd name="connsiteY0" fmla="*/ 1900134 h 1933208"/>
              <a:gd name="connsiteX1" fmla="*/ 0 w 3207929"/>
              <a:gd name="connsiteY1" fmla="*/ 1442935 h 1933208"/>
              <a:gd name="connsiteX2" fmla="*/ 805764 w 3207929"/>
              <a:gd name="connsiteY2" fmla="*/ 0 h 1933208"/>
              <a:gd name="connsiteX3" fmla="*/ 2402165 w 3207929"/>
              <a:gd name="connsiteY3" fmla="*/ 0 h 1933208"/>
              <a:gd name="connsiteX4" fmla="*/ 3207929 w 3207929"/>
              <a:gd name="connsiteY4" fmla="*/ 1442935 h 1933208"/>
              <a:gd name="connsiteX5" fmla="*/ 2973503 w 3207929"/>
              <a:gd name="connsiteY5" fmla="*/ 1933208 h 1933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07929" h="1933208">
                <a:moveTo>
                  <a:pt x="235075" y="1900134"/>
                </a:moveTo>
                <a:lnTo>
                  <a:pt x="0" y="1442935"/>
                </a:lnTo>
                <a:lnTo>
                  <a:pt x="805764" y="0"/>
                </a:lnTo>
                <a:lnTo>
                  <a:pt x="2402165" y="0"/>
                </a:lnTo>
                <a:lnTo>
                  <a:pt x="3207929" y="1442935"/>
                </a:lnTo>
                <a:lnTo>
                  <a:pt x="2973503" y="1933208"/>
                </a:lnTo>
              </a:path>
            </a:pathLst>
          </a:custGeom>
          <a:solidFill>
            <a:schemeClr val="bg1">
              <a:alpha val="16546"/>
            </a:schemeClr>
          </a:solidFill>
          <a:ln w="1936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519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1</Words>
  <Application>Microsoft Macintosh PowerPoint</Application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Ruebel</dc:creator>
  <cp:lastModifiedBy>Oliver Ruebel</cp:lastModifiedBy>
  <cp:revision>1</cp:revision>
  <dcterms:created xsi:type="dcterms:W3CDTF">2022-02-24T19:38:29Z</dcterms:created>
  <dcterms:modified xsi:type="dcterms:W3CDTF">2022-02-24T22:27:42Z</dcterms:modified>
</cp:coreProperties>
</file>